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9A39"/>
    <a:srgbClr val="990099"/>
    <a:srgbClr val="CC0099"/>
    <a:srgbClr val="FE9202"/>
    <a:srgbClr val="007033"/>
    <a:srgbClr val="6C1A00"/>
    <a:srgbClr val="00AACC"/>
    <a:srgbClr val="5EEC3C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96" y="5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12490" y="2614756"/>
            <a:ext cx="7474310" cy="137434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3246" y="3989101"/>
            <a:ext cx="7481789" cy="763525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30" y="891994"/>
            <a:ext cx="8246070" cy="763526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655520"/>
            <a:ext cx="8246070" cy="3206802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92676"/>
            <a:ext cx="640537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56202"/>
            <a:ext cx="6405375" cy="351106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79" y="739289"/>
            <a:ext cx="8070242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808224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280621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808224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80621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2017-08-01T15:40:51Z</dcterms:created>
  <dcterms:modified xsi:type="dcterms:W3CDTF">2020-12-17T16:30:41Z</dcterms:modified>
</cp:coreProperties>
</file>